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</p:sldIdLst>
  <p:sldSz cx="6858000" cy="9906000" type="A4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>
        <p:scale>
          <a:sx n="125" d="100"/>
          <a:sy n="125" d="100"/>
        </p:scale>
        <p:origin x="20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97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90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61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65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76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64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38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45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02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1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00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8062A-0EA0-4A36-AE71-7EBC9335E01A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F72E7-679E-4D1A-AA69-785CB7C94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46301" y="762056"/>
            <a:ext cx="6213248" cy="6785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kumimoji="0" lang="ja-JP" altLang="ja-JP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0" lang="ja-JP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</a:t>
            </a:r>
            <a:r>
              <a:rPr kumimoji="0" lang="ja-JP" altLang="ja-JP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kumimoji="0" lang="en-US" altLang="ja-JP" sz="2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0" lang="ja-JP" altLang="en-US" sz="2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全市いっせい防災訓練</a:t>
            </a:r>
            <a:r>
              <a:rPr kumimoji="0" lang="en-US" altLang="ja-JP" sz="2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0" lang="ja-JP" altLang="ja-JP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シェイクアウト訓練・避難訓練</a:t>
            </a:r>
            <a:r>
              <a:rPr kumimoji="0" lang="ja-JP" altLang="en-US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を実施します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578996" y="4354939"/>
            <a:ext cx="3509371" cy="440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シェイクアウト訓練とは</a:t>
            </a:r>
            <a:endParaRPr kumimoji="0" lang="ja-JP" altLang="ja-JP" sz="2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87936" y="4928625"/>
            <a:ext cx="6484326" cy="113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地震が発生した直後に、『まず低く』『頭を守り』『動かない』を基本に、とっさに身を守る行動をとる訓練です。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自分が今いる場所で地震が発生したことをイメージし、どういう行動をとるべきか考え、身につけましょう。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6302" y="217194"/>
            <a:ext cx="2465388" cy="45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【</a:t>
            </a:r>
            <a:r>
              <a:rPr kumimoji="0"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回　覧　</a:t>
            </a:r>
            <a:r>
              <a:rPr kumimoji="0"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】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63" y="6063032"/>
            <a:ext cx="6648337" cy="2773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09663" y="1657360"/>
            <a:ext cx="6486525" cy="2363324"/>
          </a:xfrm>
          <a:prstGeom prst="rect">
            <a:avLst/>
          </a:prstGeom>
          <a:noFill/>
          <a:ln w="12700" algn="in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0" lang="ja-JP" altLang="ja-JP" sz="24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訓練の手順</a:t>
            </a:r>
            <a:r>
              <a:rPr kumimoji="0" lang="en-US" altLang="ja-JP" sz="24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0" lang="en-US" altLang="ja-JP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kumimoji="0" lang="ja-JP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午前８時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防災行政無線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（サイレン・</a:t>
            </a:r>
            <a:r>
              <a:rPr kumimoji="0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放送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ja-JP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や消防防災メール、</a:t>
            </a:r>
            <a:endParaRPr lang="en-US" altLang="ja-JP" sz="1600" kern="12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Yahoo!</a:t>
            </a:r>
            <a:r>
              <a:rPr lang="ja-JP" altLang="ja-JP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防災速報アプリ</a:t>
            </a:r>
            <a:r>
              <a:rPr lang="ja-JP" altLang="en-US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、由利本荘市</a:t>
            </a:r>
            <a:r>
              <a:rPr lang="en-US" altLang="ja-JP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LINE</a:t>
            </a:r>
            <a:r>
              <a:rPr lang="ja-JP" altLang="en-US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公式アカウント</a:t>
            </a:r>
            <a:r>
              <a:rPr lang="ja-JP" altLang="ja-JP" sz="1600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</a:t>
            </a:r>
            <a:endParaRPr lang="en-US" altLang="ja-JP" sz="1600" kern="12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「【訓練】地震発生」</a:t>
            </a:r>
            <a:r>
              <a:rPr lang="ja-JP" altLang="ja-JP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をお知らせしま</a:t>
            </a:r>
            <a:r>
              <a:rPr lang="ja-JP" altLang="en-US" kern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す。</a:t>
            </a:r>
            <a:endParaRPr kumimoji="0" lang="ja-JP" altLang="en-US" i="0" u="none" strike="noStrike" cap="none" normalizeH="0" baseline="0" dirty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各家庭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にてシェイクアウト訓練（約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分）を実施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してください。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シェイクアウト訓練終了後、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</a:t>
            </a: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避難場所へ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避難してください。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時　　分までに避難を完了してください。）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 参加者全員の避難を確認して訓練は終了となります。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9760A03B-BABE-8EEC-EDD4-71C61067D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8998131"/>
            <a:ext cx="6486524" cy="583841"/>
          </a:xfrm>
          <a:prstGeom prst="rect">
            <a:avLst/>
          </a:prstGeom>
          <a:noFill/>
          <a:ln w="2540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ja-JP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避難場所は『</a:t>
            </a:r>
            <a:r>
              <a:rPr kumimoji="0" lang="ja-JP" altLang="en-US" sz="2200" b="1" dirty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</a:t>
            </a:r>
            <a:r>
              <a:rPr kumimoji="0" lang="ja-JP" altLang="ja-JP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』です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60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201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Century</vt:lpstr>
      <vt:lpstr>Office テーマ</vt:lpstr>
      <vt:lpstr>PowerPoint プレゼンテーション</vt:lpstr>
    </vt:vector>
  </TitlesOfParts>
  <Company>由利本荘市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伊東　毅</dc:creator>
  <cp:lastModifiedBy>藤田　龍一（危機管理課）</cp:lastModifiedBy>
  <cp:revision>13</cp:revision>
  <cp:lastPrinted>2024-06-24T06:43:22Z</cp:lastPrinted>
  <dcterms:created xsi:type="dcterms:W3CDTF">2019-02-27T05:52:10Z</dcterms:created>
  <dcterms:modified xsi:type="dcterms:W3CDTF">2025-05-27T07:43:12Z</dcterms:modified>
</cp:coreProperties>
</file>